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1/8/20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30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Phoenix, Jan 2020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05D11-047D-AD45-A10D-C0ECCA5E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1911885"/>
            <a:ext cx="3986783" cy="315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0A52F-21D0-8C46-8FC1-0CE3EA86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 count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B7B80-E941-E74D-AA9D-30D4F38A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24E00-8246-AD46-AB92-A018D86A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63575" y="4502469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D8D41-E9FE-904F-A6D3-17E65B52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991A4-E144-BF41-B343-CEB2C199A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2099</TotalTime>
  <Words>560</Words>
  <Application>Microsoft Macintosh PowerPoint</Application>
  <PresentationFormat>Widescreen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45</cp:revision>
  <dcterms:created xsi:type="dcterms:W3CDTF">2019-08-14T21:09:25Z</dcterms:created>
  <dcterms:modified xsi:type="dcterms:W3CDTF">2020-01-08T17:52:25Z</dcterms:modified>
</cp:coreProperties>
</file>